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12192000"/>
  <p:notesSz cx="7103725" cy="10234275"/>
  <p:embeddedFontLst>
    <p:embeddedFont>
      <p:font typeface="Helvetica Neue"/>
      <p:regular r:id="rId21"/>
      <p:bold r:id="rId22"/>
      <p:italic r:id="rId23"/>
      <p:boldItalic r:id="rId24"/>
    </p:embeddedFont>
    <p:embeddedFont>
      <p:font typeface="Helvetica Neue Ligh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9" roundtripDataSignature="AMtx7mhxDJ/JmNNq5gJZ9kAdEcd1LBua4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HelveticaNeue-bold.fntdata"/><Relationship Id="rId21" Type="http://schemas.openxmlformats.org/officeDocument/2006/relationships/font" Target="fonts/HelveticaNeue-regular.fntdata"/><Relationship Id="rId24" Type="http://schemas.openxmlformats.org/officeDocument/2006/relationships/font" Target="fonts/HelveticaNeue-boldItalic.fntdata"/><Relationship Id="rId23" Type="http://schemas.openxmlformats.org/officeDocument/2006/relationships/font" Target="fonts/HelveticaNeue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elveticaNeueLight-bold.fntdata"/><Relationship Id="rId25" Type="http://schemas.openxmlformats.org/officeDocument/2006/relationships/font" Target="fonts/HelveticaNeueLight-regular.fntdata"/><Relationship Id="rId28" Type="http://schemas.openxmlformats.org/officeDocument/2006/relationships/font" Target="fonts/HelveticaNeueLight-boldItalic.fntdata"/><Relationship Id="rId27" Type="http://schemas.openxmlformats.org/officeDocument/2006/relationships/font" Target="fonts/HelveticaNeue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2.jp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g>
</file>

<file path=ppt/media/image23.png>
</file>

<file path=ppt/media/image25.jpg>
</file>

<file path=ppt/media/image26.png>
</file>

<file path=ppt/media/image27.png>
</file>

<file path=ppt/media/image30.jpg>
</file>

<file path=ppt/media/image31.png>
</file>

<file path=ppt/media/image33.png>
</file>

<file path=ppt/media/image35.png>
</file>

<file path=ppt/media/image36.jpg>
</file>

<file path=ppt/media/image37.png>
</file>

<file path=ppt/media/image38.gif>
</file>

<file path=ppt/media/image39.png>
</file>

<file path=ppt/media/image4.png>
</file>

<file path=ppt/media/image40.jpg>
</file>

<file path=ppt/media/image41.jpg>
</file>

<file path=ppt/media/image42.jpg>
</file>

<file path=ppt/media/image43.jpg>
</file>

<file path=ppt/media/image45.png>
</file>

<file path=ppt/media/image5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8163" cy="512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4313" y="0"/>
            <a:ext cx="3078162" cy="512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721850"/>
            <a:ext cx="3078163" cy="512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1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présentation équipe, pitch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9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10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11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12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3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4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14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9f467fd2cb_7_1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29f467fd2cb_7_1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/>
          <p:nvPr>
            <p:ph type="ctrTitle"/>
          </p:nvPr>
        </p:nvSpPr>
        <p:spPr>
          <a:xfrm>
            <a:off x="1524000" y="1322962"/>
            <a:ext cx="9144000" cy="21870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0" name="Google Shape;20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  <p:transition spd="med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>
  <p:cSld name="Conten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75" name="Google Shape;75;p25"/>
          <p:cNvSpPr txBox="1"/>
          <p:nvPr>
            <p:ph idx="1" type="body"/>
          </p:nvPr>
        </p:nvSpPr>
        <p:spPr>
          <a:xfrm>
            <a:off x="838200" y="551543"/>
            <a:ext cx="10515600" cy="55589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/>
          <p:nvPr>
            <p:ph type="title"/>
          </p:nvPr>
        </p:nvSpPr>
        <p:spPr>
          <a:xfrm>
            <a:off x="647700" y="25844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1" sz="440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" type="body"/>
          </p:nvPr>
        </p:nvSpPr>
        <p:spPr>
          <a:xfrm>
            <a:off x="6477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 sz="2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/>
          <p:nvPr>
            <p:ph type="title"/>
          </p:nvPr>
        </p:nvSpPr>
        <p:spPr>
          <a:xfrm>
            <a:off x="831850" y="3750945"/>
            <a:ext cx="9843135" cy="811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8"/>
          <p:cNvSpPr txBox="1"/>
          <p:nvPr>
            <p:ph idx="1" type="body"/>
          </p:nvPr>
        </p:nvSpPr>
        <p:spPr>
          <a:xfrm>
            <a:off x="831850" y="4610028"/>
            <a:ext cx="7321550" cy="6475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  <a:defRPr sz="2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/>
          <p:nvPr>
            <p:ph type="title"/>
          </p:nvPr>
        </p:nvSpPr>
        <p:spPr>
          <a:xfrm>
            <a:off x="647700" y="25844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" type="body"/>
          </p:nvPr>
        </p:nvSpPr>
        <p:spPr>
          <a:xfrm>
            <a:off x="6477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 sz="2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9"/>
          <p:cNvSpPr txBox="1"/>
          <p:nvPr>
            <p:ph idx="2" type="body"/>
          </p:nvPr>
        </p:nvSpPr>
        <p:spPr>
          <a:xfrm>
            <a:off x="59817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</a:defRPr>
            </a:lvl2pPr>
            <a:lvl3pPr indent="-355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3pPr>
            <a:lvl4pPr indent="-355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4pPr>
            <a:lvl5pPr indent="-355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" type="body"/>
          </p:nvPr>
        </p:nvSpPr>
        <p:spPr>
          <a:xfrm>
            <a:off x="839788" y="1744961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0"/>
          <p:cNvSpPr txBox="1"/>
          <p:nvPr>
            <p:ph idx="2" type="body"/>
          </p:nvPr>
        </p:nvSpPr>
        <p:spPr>
          <a:xfrm>
            <a:off x="839788" y="2615609"/>
            <a:ext cx="5157787" cy="3574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3" type="body"/>
          </p:nvPr>
        </p:nvSpPr>
        <p:spPr>
          <a:xfrm>
            <a:off x="6172200" y="1744961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0"/>
          <p:cNvSpPr txBox="1"/>
          <p:nvPr>
            <p:ph idx="4" type="body"/>
          </p:nvPr>
        </p:nvSpPr>
        <p:spPr>
          <a:xfrm>
            <a:off x="6172200" y="2615609"/>
            <a:ext cx="5183188" cy="3574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 txBox="1"/>
          <p:nvPr>
            <p:ph type="title"/>
          </p:nvPr>
        </p:nvSpPr>
        <p:spPr>
          <a:xfrm>
            <a:off x="838200" y="276621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sz="440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 txBox="1"/>
          <p:nvPr>
            <p:ph type="title"/>
          </p:nvPr>
        </p:nvSpPr>
        <p:spPr>
          <a:xfrm>
            <a:off x="646747" y="127000"/>
            <a:ext cx="4165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sz="320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/>
          <p:nvPr>
            <p:ph idx="2" type="pic"/>
          </p:nvPr>
        </p:nvSpPr>
        <p:spPr>
          <a:xfrm>
            <a:off x="5184000" y="766354"/>
            <a:ext cx="5817375" cy="5094446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23"/>
          <p:cNvSpPr txBox="1"/>
          <p:nvPr>
            <p:ph idx="1" type="body"/>
          </p:nvPr>
        </p:nvSpPr>
        <p:spPr>
          <a:xfrm>
            <a:off x="651827" y="2057400"/>
            <a:ext cx="416520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/>
          <p:nvPr>
            <p:ph type="title"/>
          </p:nvPr>
        </p:nvSpPr>
        <p:spPr>
          <a:xfrm rot="5400000">
            <a:off x="7683223" y="2506386"/>
            <a:ext cx="5811838" cy="1529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" type="body"/>
          </p:nvPr>
        </p:nvSpPr>
        <p:spPr>
          <a:xfrm rot="5400000">
            <a:off x="2372260" y="-1168935"/>
            <a:ext cx="5811838" cy="88799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7.gif"/><Relationship Id="rId5" Type="http://schemas.openxmlformats.org/officeDocument/2006/relationships/image" Target="../media/image8.png"/><Relationship Id="rId6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7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hyperlink" Target="http://drive.google.com/file/d/1HO3iEVepWSw2M3er4FG9m5Ta0Njgaq2M/view" TargetMode="External"/><Relationship Id="rId7" Type="http://schemas.openxmlformats.org/officeDocument/2006/relationships/image" Target="../media/image25.jpg"/><Relationship Id="rId8" Type="http://schemas.openxmlformats.org/officeDocument/2006/relationships/image" Target="../media/image4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hyperlink" Target="http://drive.google.com/file/d/1ZssUS2GbQu_H5dxhIUknwqDngJlr-u5o/view" TargetMode="External"/><Relationship Id="rId7" Type="http://schemas.openxmlformats.org/officeDocument/2006/relationships/image" Target="../media/image18.png"/><Relationship Id="rId8" Type="http://schemas.openxmlformats.org/officeDocument/2006/relationships/image" Target="../media/image4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hyperlink" Target="http://drive.google.com/file/d/1iNjLQlFyHZXH-KqrTVSIWFZ84FNwme6m/view" TargetMode="External"/><Relationship Id="rId7" Type="http://schemas.openxmlformats.org/officeDocument/2006/relationships/image" Target="../media/image30.jpg"/><Relationship Id="rId8" Type="http://schemas.openxmlformats.org/officeDocument/2006/relationships/image" Target="../media/image3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hyperlink" Target="http://drive.google.com/file/d/1_Vp_jBDLIiWUWpWsBz5g3J1cU9uKtQqa/view" TargetMode="External"/><Relationship Id="rId7" Type="http://schemas.openxmlformats.org/officeDocument/2006/relationships/image" Target="../media/image30.jpg"/><Relationship Id="rId8" Type="http://schemas.openxmlformats.org/officeDocument/2006/relationships/image" Target="../media/image42.jpg"/></Relationships>
</file>

<file path=ppt/slides/_rels/slide15.xml.rels><?xml version="1.0" encoding="UTF-8" standalone="yes"?><Relationships xmlns="http://schemas.openxmlformats.org/package/2006/relationships"><Relationship Id="rId10" Type="http://schemas.openxmlformats.org/officeDocument/2006/relationships/image" Target="../media/image38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9" Type="http://schemas.openxmlformats.org/officeDocument/2006/relationships/image" Target="../media/image39.png"/><Relationship Id="rId5" Type="http://schemas.openxmlformats.org/officeDocument/2006/relationships/image" Target="../media/image36.jpg"/><Relationship Id="rId6" Type="http://schemas.openxmlformats.org/officeDocument/2006/relationships/hyperlink" Target="http://drive.google.com/file/d/1VSx2Oo0n9qM9U5YytL_ANMuz2R4aTG4B/view" TargetMode="External"/><Relationship Id="rId7" Type="http://schemas.openxmlformats.org/officeDocument/2006/relationships/image" Target="../media/image18.png"/><Relationship Id="rId8" Type="http://schemas.openxmlformats.org/officeDocument/2006/relationships/image" Target="../media/image4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hyperlink" Target="http://drive.google.com/file/d/1qRS47E5GMfhW67ZYgBiXFqJPAuLWoxrV/view" TargetMode="External"/><Relationship Id="rId7" Type="http://schemas.openxmlformats.org/officeDocument/2006/relationships/image" Target="../media/image22.jpg"/><Relationship Id="rId8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hyperlink" Target="http://drive.google.com/file/d/1WCVLekW_dl7fBmvlHFXU3OhfbctmQ40-/view" TargetMode="External"/><Relationship Id="rId7" Type="http://schemas.openxmlformats.org/officeDocument/2006/relationships/image" Target="../media/image10.jpg"/><Relationship Id="rId8" Type="http://schemas.openxmlformats.org/officeDocument/2006/relationships/image" Target="../media/image4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13.png"/><Relationship Id="rId7" Type="http://schemas.openxmlformats.org/officeDocument/2006/relationships/image" Target="../media/image21.png"/><Relationship Id="rId8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16.png"/><Relationship Id="rId7" Type="http://schemas.openxmlformats.org/officeDocument/2006/relationships/image" Target="../media/image21.png"/><Relationship Id="rId8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33.png"/><Relationship Id="rId10" Type="http://schemas.openxmlformats.org/officeDocument/2006/relationships/image" Target="../media/image19.png"/><Relationship Id="rId13" Type="http://schemas.openxmlformats.org/officeDocument/2006/relationships/image" Target="../media/image13.png"/><Relationship Id="rId1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9" Type="http://schemas.openxmlformats.org/officeDocument/2006/relationships/image" Target="../media/image31.png"/><Relationship Id="rId5" Type="http://schemas.openxmlformats.org/officeDocument/2006/relationships/image" Target="../media/image5.png"/><Relationship Id="rId6" Type="http://schemas.openxmlformats.org/officeDocument/2006/relationships/image" Target="../media/image17.png"/><Relationship Id="rId7" Type="http://schemas.openxmlformats.org/officeDocument/2006/relationships/image" Target="../media/image27.png"/><Relationship Id="rId8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allpaper" id="80" name="Google Shape;8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"/>
          <p:cNvSpPr txBox="1"/>
          <p:nvPr>
            <p:ph type="ctrTitle"/>
          </p:nvPr>
        </p:nvSpPr>
        <p:spPr>
          <a:xfrm>
            <a:off x="0" y="635"/>
            <a:ext cx="11110595" cy="34283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600"/>
              <a:buFont typeface="Helvetica Neue"/>
              <a:buNone/>
            </a:pPr>
            <a:r>
              <a:rPr lang="fr-FR" sz="16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Chroma</a:t>
            </a:r>
            <a:endParaRPr sz="16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2" name="Google Shape;82;p1"/>
          <p:cNvSpPr/>
          <p:nvPr/>
        </p:nvSpPr>
        <p:spPr>
          <a:xfrm>
            <a:off x="0" y="3429000"/>
            <a:ext cx="11110595" cy="34283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fr-FR" sz="6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Ink</a:t>
            </a:r>
            <a:r>
              <a:rPr b="0" i="0" lang="fr-FR" sz="6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Adventure</a:t>
            </a:r>
            <a:endParaRPr b="0" i="0" sz="6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descr="Calque 5" id="83" name="Google Shape;83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9260" y="476885"/>
            <a:ext cx="2202814" cy="280479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alque 6" id="84" name="Google Shape;84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5040" y="2297430"/>
            <a:ext cx="1315085" cy="3880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allpaper" id="166" name="Google Shape;166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9"/>
          <p:cNvSpPr txBox="1"/>
          <p:nvPr>
            <p:ph type="ctrTitle"/>
          </p:nvPr>
        </p:nvSpPr>
        <p:spPr>
          <a:xfrm>
            <a:off x="0" y="635"/>
            <a:ext cx="12192000" cy="68573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0"/>
              <a:buFont typeface="Helvetica Neue"/>
              <a:buNone/>
            </a:pPr>
            <a:r>
              <a:rPr lang="fr-FR" sz="115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DIRECTION ARTISTIQUE</a:t>
            </a:r>
            <a:endParaRPr sz="115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ame" id="172" name="Google Shape;17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35"/>
            <a:ext cx="12192635" cy="68586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wnloads\Chroma\wallpaper05.pngwallpaper05" id="173" name="Google Shape;173;p10"/>
          <p:cNvPicPr preferRelativeResize="0"/>
          <p:nvPr/>
        </p:nvPicPr>
        <p:blipFill rotWithShape="1">
          <a:blip r:embed="rId5">
            <a:alphaModFix/>
          </a:blip>
          <a:srcRect b="2" l="0" r="0" t="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0"/>
          <p:cNvSpPr/>
          <p:nvPr/>
        </p:nvSpPr>
        <p:spPr>
          <a:xfrm>
            <a:off x="0" y="635"/>
            <a:ext cx="12192000" cy="15582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b="0" i="0" lang="fr-FR" sz="6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LIMBO</a:t>
            </a:r>
            <a:endParaRPr b="0" i="0" sz="6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75" name="Google Shape;175;p10" title="Limbo.mp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49450" y="2492825"/>
            <a:ext cx="7196700" cy="401385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6" name="Google Shape;176;p10"/>
          <p:cNvPicPr preferRelativeResize="0"/>
          <p:nvPr/>
        </p:nvPicPr>
        <p:blipFill rotWithShape="1">
          <a:blip r:embed="rId8">
            <a:alphaModFix/>
          </a:blip>
          <a:srcRect b="0" l="9" r="0" t="0"/>
          <a:stretch/>
        </p:blipFill>
        <p:spPr>
          <a:xfrm rot="-436875">
            <a:off x="663164" y="1758109"/>
            <a:ext cx="5266322" cy="2962713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ame" id="181" name="Google Shape;181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35"/>
            <a:ext cx="12192635" cy="68586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wnloads\Chroma\wallpaper05.pngwallpaper05" id="182" name="Google Shape;182;p11"/>
          <p:cNvPicPr preferRelativeResize="0"/>
          <p:nvPr/>
        </p:nvPicPr>
        <p:blipFill rotWithShape="1">
          <a:blip r:embed="rId5">
            <a:alphaModFix/>
          </a:blip>
          <a:srcRect b="2" l="0" r="0" t="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1"/>
          <p:cNvSpPr txBox="1"/>
          <p:nvPr>
            <p:ph type="ctrTitle"/>
          </p:nvPr>
        </p:nvSpPr>
        <p:spPr>
          <a:xfrm>
            <a:off x="0" y="635"/>
            <a:ext cx="12192000" cy="15582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fr-FR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BADLAND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84" name="Google Shape;184;p11" title="Badland.mp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6700" y="2492825"/>
            <a:ext cx="7196700" cy="401385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5" name="Google Shape;185;p11"/>
          <p:cNvPicPr preferRelativeResize="0"/>
          <p:nvPr/>
        </p:nvPicPr>
        <p:blipFill rotWithShape="1">
          <a:blip r:embed="rId8">
            <a:alphaModFix/>
          </a:blip>
          <a:srcRect b="12496" l="0" r="0" t="12496"/>
          <a:stretch/>
        </p:blipFill>
        <p:spPr>
          <a:xfrm rot="341909">
            <a:off x="6230064" y="1758109"/>
            <a:ext cx="5266325" cy="2962713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ame" id="190" name="Google Shape;19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35"/>
            <a:ext cx="12192635" cy="68586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wnloads\Chroma\wallpaper05.pngwallpaper05" id="191" name="Google Shape;191;p12"/>
          <p:cNvPicPr preferRelativeResize="0"/>
          <p:nvPr/>
        </p:nvPicPr>
        <p:blipFill rotWithShape="1">
          <a:blip r:embed="rId5">
            <a:alphaModFix/>
          </a:blip>
          <a:srcRect b="2" l="0" r="0" t="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2"/>
          <p:cNvSpPr txBox="1"/>
          <p:nvPr>
            <p:ph type="ctrTitle"/>
          </p:nvPr>
        </p:nvSpPr>
        <p:spPr>
          <a:xfrm>
            <a:off x="0" y="635"/>
            <a:ext cx="12192000" cy="15582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fr-FR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TUNIC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93" name="Google Shape;193;p12" title="Tunic.mp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49438" y="2492825"/>
            <a:ext cx="7196700" cy="401385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4" name="Google Shape;194;p12"/>
          <p:cNvPicPr preferRelativeResize="0"/>
          <p:nvPr/>
        </p:nvPicPr>
        <p:blipFill rotWithShape="1">
          <a:blip r:embed="rId8">
            <a:alphaModFix/>
          </a:blip>
          <a:srcRect b="0" l="288" r="288" t="0"/>
          <a:stretch/>
        </p:blipFill>
        <p:spPr>
          <a:xfrm rot="-436876">
            <a:off x="663164" y="1758109"/>
            <a:ext cx="5266321" cy="2962712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ame" id="199" name="Google Shape;19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35"/>
            <a:ext cx="12192635" cy="68586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wnloads\Chroma\wallpaper05.pngwallpaper05" id="200" name="Google Shape;200;p13"/>
          <p:cNvPicPr preferRelativeResize="0"/>
          <p:nvPr/>
        </p:nvPicPr>
        <p:blipFill rotWithShape="1">
          <a:blip r:embed="rId5">
            <a:alphaModFix/>
          </a:blip>
          <a:srcRect b="2" l="0" r="0" t="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3"/>
          <p:cNvSpPr/>
          <p:nvPr/>
        </p:nvSpPr>
        <p:spPr>
          <a:xfrm>
            <a:off x="0" y="635"/>
            <a:ext cx="12192000" cy="15582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b="0" i="0" lang="fr-FR" sz="6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THE WOLF AMONG US</a:t>
            </a:r>
            <a:endParaRPr b="0" i="0" sz="6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02" name="Google Shape;202;p13" title="The Wolf Among Us.mp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2704" y="2492825"/>
            <a:ext cx="7196700" cy="401385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3" name="Google Shape;203;p13"/>
          <p:cNvPicPr preferRelativeResize="0"/>
          <p:nvPr/>
        </p:nvPicPr>
        <p:blipFill rotWithShape="1">
          <a:blip r:embed="rId8">
            <a:alphaModFix/>
          </a:blip>
          <a:srcRect b="0" l="179" r="179" t="0"/>
          <a:stretch/>
        </p:blipFill>
        <p:spPr>
          <a:xfrm rot="341909">
            <a:off x="6230064" y="1758109"/>
            <a:ext cx="5266325" cy="2962714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4"/>
          <p:cNvPicPr preferRelativeResize="0"/>
          <p:nvPr/>
        </p:nvPicPr>
        <p:blipFill rotWithShape="1">
          <a:blip r:embed="rId5">
            <a:alphaModFix/>
          </a:blip>
          <a:srcRect b="-550" l="0" r="0" t="550"/>
          <a:stretch/>
        </p:blipFill>
        <p:spPr>
          <a:xfrm rot="374027">
            <a:off x="1662924" y="4340021"/>
            <a:ext cx="2697423" cy="2174306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0" name="Google Shape;210;p14"/>
          <p:cNvSpPr/>
          <p:nvPr/>
        </p:nvSpPr>
        <p:spPr>
          <a:xfrm>
            <a:off x="0" y="635"/>
            <a:ext cx="12192000" cy="15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b="0" i="0" lang="fr-FR" sz="6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CONCEPTS</a:t>
            </a:r>
            <a:endParaRPr b="0" i="0" sz="6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11" name="Google Shape;211;p14" title="Capture.mp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97478" y="1319388"/>
            <a:ext cx="5397037" cy="2880625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Creatures" id="212" name="Google Shape;212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 rot="479999">
            <a:off x="8895279" y="4700436"/>
            <a:ext cx="2938521" cy="1653355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MrLight_02" id="213" name="Google Shape;213;p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 rot="-419998">
            <a:off x="399677" y="1037500"/>
            <a:ext cx="2584899" cy="2584874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4" name="Google Shape;214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415204">
            <a:off x="9403474" y="613812"/>
            <a:ext cx="1922123" cy="3200149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allpaper" id="89" name="Google Shape;89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 txBox="1"/>
          <p:nvPr>
            <p:ph type="ctrTitle"/>
          </p:nvPr>
        </p:nvSpPr>
        <p:spPr>
          <a:xfrm>
            <a:off x="0" y="635"/>
            <a:ext cx="12192000" cy="68573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0"/>
              <a:buFont typeface="Helvetica Neue"/>
              <a:buNone/>
            </a:pPr>
            <a:r>
              <a:rPr lang="fr-FR" sz="115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GAMEPLAY</a:t>
            </a:r>
            <a:endParaRPr sz="115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ame" id="95" name="Google Shape;9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35"/>
            <a:ext cx="12192635" cy="68586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wnloads\Chroma\wallpaper05.pngwallpaper05" id="96" name="Google Shape;96;p3"/>
          <p:cNvPicPr preferRelativeResize="0"/>
          <p:nvPr/>
        </p:nvPicPr>
        <p:blipFill rotWithShape="1">
          <a:blip r:embed="rId5">
            <a:alphaModFix/>
          </a:blip>
          <a:srcRect b="2" l="0" r="0" t="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3"/>
          <p:cNvSpPr txBox="1"/>
          <p:nvPr>
            <p:ph type="ctrTitle"/>
          </p:nvPr>
        </p:nvSpPr>
        <p:spPr>
          <a:xfrm>
            <a:off x="0" y="635"/>
            <a:ext cx="12192000" cy="15582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fr-FR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ENIGMES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98" name="Google Shape;98;p3" title="Hue.mp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49450" y="2492825"/>
            <a:ext cx="7196700" cy="401385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D:\Documents\2023-2024\Chroma\Diapo\refs\Hue.jpgHue" id="99" name="Google Shape;99;p3"/>
          <p:cNvPicPr preferRelativeResize="0"/>
          <p:nvPr/>
        </p:nvPicPr>
        <p:blipFill rotWithShape="1">
          <a:blip r:embed="rId8">
            <a:alphaModFix/>
          </a:blip>
          <a:srcRect b="0" l="9" r="8" t="0"/>
          <a:stretch/>
        </p:blipFill>
        <p:spPr>
          <a:xfrm rot="-436875">
            <a:off x="663164" y="1758109"/>
            <a:ext cx="5266322" cy="2962712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ame" id="104" name="Google Shape;10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35"/>
            <a:ext cx="12192635" cy="68586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wnloads\Chroma\wallpaper05.pngwallpaper05" id="105" name="Google Shape;105;p4"/>
          <p:cNvPicPr preferRelativeResize="0"/>
          <p:nvPr/>
        </p:nvPicPr>
        <p:blipFill rotWithShape="1">
          <a:blip r:embed="rId5">
            <a:alphaModFix/>
          </a:blip>
          <a:srcRect b="2" l="0" r="0" t="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4"/>
          <p:cNvSpPr/>
          <p:nvPr/>
        </p:nvSpPr>
        <p:spPr>
          <a:xfrm>
            <a:off x="0" y="635"/>
            <a:ext cx="12192000" cy="15582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b="0" i="0" lang="fr-FR" sz="6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PLATEFORME</a:t>
            </a:r>
            <a:endParaRPr b="0" i="0" sz="6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07" name="Google Shape;107;p4" title="Trine.mp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0725" y="2492825"/>
            <a:ext cx="7196700" cy="401385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8" name="Google Shape;108;p4"/>
          <p:cNvPicPr preferRelativeResize="0"/>
          <p:nvPr/>
        </p:nvPicPr>
        <p:blipFill rotWithShape="1">
          <a:blip r:embed="rId8">
            <a:alphaModFix/>
          </a:blip>
          <a:srcRect b="0" l="7060" r="7051" t="0"/>
          <a:stretch/>
        </p:blipFill>
        <p:spPr>
          <a:xfrm rot="341907">
            <a:off x="6230065" y="1758108"/>
            <a:ext cx="5266322" cy="2962713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ame" id="113" name="Google Shape;11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35"/>
            <a:ext cx="12192635" cy="68586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wnloads\Chroma\wallpaper02.pngwallpaper02" id="114" name="Google Shape;114;p5"/>
          <p:cNvPicPr preferRelativeResize="0"/>
          <p:nvPr/>
        </p:nvPicPr>
        <p:blipFill rotWithShape="1">
          <a:blip r:embed="rId5">
            <a:alphaModFix/>
          </a:blip>
          <a:srcRect b="2" l="0" r="0" t="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ight03" id="115" name="Google Shape;115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691890" y="1024890"/>
            <a:ext cx="4807585" cy="48075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icle" id="116" name="Google Shape;116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77460" y="2754630"/>
            <a:ext cx="1913890" cy="19138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cuments\2023-2024\Chroma\Diapo\PNGs\chroma 01.pngchroma 01" id="117" name="Google Shape;117;p5"/>
          <p:cNvPicPr preferRelativeResize="0"/>
          <p:nvPr/>
        </p:nvPicPr>
        <p:blipFill rotWithShape="1">
          <a:blip r:embed="rId8">
            <a:alphaModFix/>
          </a:blip>
          <a:srcRect b="15" l="0" r="0" t="15"/>
          <a:stretch/>
        </p:blipFill>
        <p:spPr>
          <a:xfrm>
            <a:off x="1440000" y="2346960"/>
            <a:ext cx="2162810" cy="216281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 txBox="1"/>
          <p:nvPr>
            <p:ph type="ctrTitle"/>
          </p:nvPr>
        </p:nvSpPr>
        <p:spPr>
          <a:xfrm>
            <a:off x="0" y="635"/>
            <a:ext cx="12192000" cy="15582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fr-FR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AMPOULES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  <mc:AlternateContent>
    <mc:Choice Requires="p14">
      <p:transition spd="slow" p14:dur="699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ame" id="123" name="Google Shape;12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35"/>
            <a:ext cx="12192635" cy="68586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wnloads\Chroma\wallpaper02.pngwallpaper02" id="124" name="Google Shape;124;p6"/>
          <p:cNvPicPr preferRelativeResize="0"/>
          <p:nvPr/>
        </p:nvPicPr>
        <p:blipFill rotWithShape="1">
          <a:blip r:embed="rId5">
            <a:alphaModFix/>
          </a:blip>
          <a:srcRect b="2" l="0" r="0" t="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ight02" id="125" name="Google Shape;125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692525" y="1026160"/>
            <a:ext cx="4807585" cy="48075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icle" id="126" name="Google Shape;126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825240" y="848995"/>
            <a:ext cx="4480560" cy="44805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cuments\2023-2024\Chroma\Diapo\PNGs\chroma 04.pngchroma 04" id="127" name="Google Shape;127;p6"/>
          <p:cNvPicPr preferRelativeResize="0"/>
          <p:nvPr/>
        </p:nvPicPr>
        <p:blipFill rotWithShape="1">
          <a:blip r:embed="rId8">
            <a:alphaModFix/>
          </a:blip>
          <a:srcRect b="15" l="0" r="0" t="15"/>
          <a:stretch/>
        </p:blipFill>
        <p:spPr>
          <a:xfrm>
            <a:off x="1440000" y="2347595"/>
            <a:ext cx="2162810" cy="216281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6"/>
          <p:cNvSpPr/>
          <p:nvPr/>
        </p:nvSpPr>
        <p:spPr>
          <a:xfrm>
            <a:off x="0" y="635"/>
            <a:ext cx="12192000" cy="15582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b="0" i="0" lang="fr-FR" sz="6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AMPOULES</a:t>
            </a:r>
            <a:endParaRPr b="0" i="0" sz="6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  <mc:AlternateContent>
    <mc:Choice Requires="p14">
      <p:transition spd="slow" p14:dur="699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ame" id="133" name="Google Shape;13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35"/>
            <a:ext cx="12192635" cy="68586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wnloads\Chroma\wallpaper02.pngwallpaper02" id="134" name="Google Shape;134;p7"/>
          <p:cNvPicPr preferRelativeResize="0"/>
          <p:nvPr/>
        </p:nvPicPr>
        <p:blipFill rotWithShape="1">
          <a:blip r:embed="rId5">
            <a:alphaModFix/>
          </a:blip>
          <a:srcRect b="2" l="0" r="0" t="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ight01" id="135" name="Google Shape;135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691890" y="1026160"/>
            <a:ext cx="4807585" cy="48075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icle" id="136" name="Google Shape;136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067685" y="-191135"/>
            <a:ext cx="5932805" cy="59328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cuments\2023-2024\Chroma\Diapo\PNGs\chroma.pngchroma" id="137" name="Google Shape;137;p7"/>
          <p:cNvPicPr preferRelativeResize="0"/>
          <p:nvPr/>
        </p:nvPicPr>
        <p:blipFill rotWithShape="1">
          <a:blip r:embed="rId8">
            <a:alphaModFix/>
          </a:blip>
          <a:srcRect b="15" l="0" r="0" t="15"/>
          <a:stretch/>
        </p:blipFill>
        <p:spPr>
          <a:xfrm>
            <a:off x="1440000" y="2348865"/>
            <a:ext cx="2162810" cy="216281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7"/>
          <p:cNvSpPr txBox="1"/>
          <p:nvPr>
            <p:ph type="ctrTitle"/>
          </p:nvPr>
        </p:nvSpPr>
        <p:spPr>
          <a:xfrm>
            <a:off x="0" y="635"/>
            <a:ext cx="12192000" cy="15582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fr-FR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AMPOULES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:\Downloads\Chroma\wallpaper02.pngwallpaper02" id="143" name="Google Shape;143;p8"/>
          <p:cNvPicPr preferRelativeResize="0"/>
          <p:nvPr/>
        </p:nvPicPr>
        <p:blipFill rotWithShape="1">
          <a:blip r:embed="rId4">
            <a:alphaModFix/>
          </a:blip>
          <a:srcRect b="1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rame" id="144" name="Google Shape;144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635"/>
            <a:ext cx="12192635" cy="68586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em01" id="145" name="Google Shape;145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04010" y="902335"/>
            <a:ext cx="8983345" cy="5053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em02" id="146" name="Google Shape;146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731010" y="1030605"/>
            <a:ext cx="8983345" cy="5053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cuments\2023-2024\Chroma\Diapo\PNGs\chroma 01.pngchroma 01" id="147" name="Google Shape;147;p8"/>
          <p:cNvPicPr preferRelativeResize="0"/>
          <p:nvPr/>
        </p:nvPicPr>
        <p:blipFill rotWithShape="1">
          <a:blip r:embed="rId8">
            <a:alphaModFix/>
          </a:blip>
          <a:srcRect b="15" l="0" r="0" t="15"/>
          <a:stretch/>
        </p:blipFill>
        <p:spPr>
          <a:xfrm>
            <a:off x="1801495" y="4354830"/>
            <a:ext cx="617220" cy="6172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cuments\2023-2024\Chroma\Diapo\PNGs\chroma 03.pngchroma 03" id="148" name="Google Shape;148;p8"/>
          <p:cNvPicPr preferRelativeResize="0"/>
          <p:nvPr/>
        </p:nvPicPr>
        <p:blipFill rotWithShape="1">
          <a:blip r:embed="rId9">
            <a:alphaModFix/>
          </a:blip>
          <a:srcRect b="50" l="0" r="0" t="51"/>
          <a:stretch/>
        </p:blipFill>
        <p:spPr>
          <a:xfrm>
            <a:off x="4443730" y="2173605"/>
            <a:ext cx="617220" cy="6172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cuments\2023-2024\Chroma\Diapo\PNGs\chroma 04.pngchroma 04" id="149" name="Google Shape;149;p8"/>
          <p:cNvPicPr preferRelativeResize="0"/>
          <p:nvPr/>
        </p:nvPicPr>
        <p:blipFill rotWithShape="1">
          <a:blip r:embed="rId10">
            <a:alphaModFix/>
          </a:blip>
          <a:srcRect b="50" l="0" r="0" t="51"/>
          <a:stretch/>
        </p:blipFill>
        <p:spPr>
          <a:xfrm>
            <a:off x="6323330" y="2063115"/>
            <a:ext cx="617220" cy="6172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cuments\2023-2024\Chroma\Diapo\PNGs\chroma 02.pngchroma 02" id="150" name="Google Shape;150;p8"/>
          <p:cNvPicPr preferRelativeResize="0"/>
          <p:nvPr/>
        </p:nvPicPr>
        <p:blipFill rotWithShape="1">
          <a:blip r:embed="rId11">
            <a:alphaModFix/>
          </a:blip>
          <a:srcRect b="50" l="0" r="0" t="51"/>
          <a:stretch/>
        </p:blipFill>
        <p:spPr>
          <a:xfrm>
            <a:off x="8923020" y="4561205"/>
            <a:ext cx="617220" cy="6172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Documents\2023-2024\Chroma\Diapo\PNGs\chroma.pngchroma" id="151" name="Google Shape;151;p8"/>
          <p:cNvPicPr preferRelativeResize="0"/>
          <p:nvPr/>
        </p:nvPicPr>
        <p:blipFill rotWithShape="1">
          <a:blip r:embed="rId12">
            <a:alphaModFix/>
          </a:blip>
          <a:srcRect b="50" l="0" r="0" t="51"/>
          <a:stretch/>
        </p:blipFill>
        <p:spPr>
          <a:xfrm>
            <a:off x="6504940" y="4698365"/>
            <a:ext cx="617220" cy="61722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8"/>
          <p:cNvSpPr txBox="1"/>
          <p:nvPr>
            <p:ph type="ctrTitle"/>
          </p:nvPr>
        </p:nvSpPr>
        <p:spPr>
          <a:xfrm>
            <a:off x="0" y="635"/>
            <a:ext cx="12192000" cy="15582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fr-FR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LEVEL DESIGN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descr="light03" id="153" name="Google Shape;153;p8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2418726" y="3981376"/>
            <a:ext cx="990675" cy="99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:\Downloads\Chroma\wallpaper02.pngwallpaper02" id="158" name="Google Shape;158;g29f467fd2cb_7_1"/>
          <p:cNvPicPr preferRelativeResize="0"/>
          <p:nvPr/>
        </p:nvPicPr>
        <p:blipFill rotWithShape="1">
          <a:blip r:embed="rId4">
            <a:alphaModFix/>
          </a:blip>
          <a:srcRect b="1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rame" id="159" name="Google Shape;159;g29f467fd2cb_7_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635"/>
            <a:ext cx="12192634" cy="685863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29f467fd2cb_7_1"/>
          <p:cNvSpPr txBox="1"/>
          <p:nvPr>
            <p:ph type="ctrTitle"/>
          </p:nvPr>
        </p:nvSpPr>
        <p:spPr>
          <a:xfrm>
            <a:off x="0" y="635"/>
            <a:ext cx="12192000" cy="15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 Light"/>
              <a:buNone/>
            </a:pPr>
            <a:r>
              <a:rPr lang="fr-FR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ENIGMES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61" name="Google Shape;161;g29f467fd2cb_7_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05963" y="1345125"/>
            <a:ext cx="7580074" cy="4263775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push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2023-11-26T09:56:00Z</dcterms:created>
  <dc:creator>giuli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1036-12.2.0.13306</vt:lpwstr>
  </property>
  <property fmtid="{D5CDD505-2E9C-101B-9397-08002B2CF9AE}" pid="3" name="ICV">
    <vt:lpwstr>8815C4C90CDD40A792F1B622FE8B775E_11</vt:lpwstr>
  </property>
</Properties>
</file>